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5" r:id="rId5"/>
    <p:sldId id="262" r:id="rId6"/>
    <p:sldId id="263" r:id="rId7"/>
    <p:sldId id="264" r:id="rId8"/>
    <p:sldId id="266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2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6770-AE44-5245-B64E-7512BCF13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15DC9-178C-D14C-9F66-499A45027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0FE0-B491-EA46-8E53-D2473E02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06621-1324-D144-AB30-A64972F2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CB31F-1032-5347-91E0-E59BFC95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1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7F75-35AB-DF4A-AE4D-EB860557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847C3-0D7B-844E-814C-427510855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EEE7C-CFBE-0A49-A499-57523A6A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727A8-8361-DB44-B183-DF3C66DD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3E6FE-3ABD-C044-ADCF-95120948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0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31B64E-AF33-3246-B163-D18D4C0B5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40D0C-C811-E541-9B1D-4BF599264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0879A-54DC-364B-81F1-318F29B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52268-8AAC-5E4A-A7D3-24AC972C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B0B93-88DD-3B4E-9521-8CDC2BB6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A29EE2-E822-F040-A829-B609E9F648F1}"/>
              </a:ext>
            </a:extLst>
          </p:cNvPr>
          <p:cNvSpPr/>
          <p:nvPr userDrawn="1"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F402D7-CDA9-C642-B916-91783BEEA4F6}"/>
              </a:ext>
            </a:extLst>
          </p:cNvPr>
          <p:cNvSpPr/>
          <p:nvPr userDrawn="1"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B25E91-E6F1-0242-89E0-3B1E1D92814D}"/>
              </a:ext>
            </a:extLst>
          </p:cNvPr>
          <p:cNvSpPr/>
          <p:nvPr userDrawn="1"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B673E2-1988-1A40-B14A-D59E0BFA53F2}"/>
              </a:ext>
            </a:extLst>
          </p:cNvPr>
          <p:cNvSpPr/>
          <p:nvPr userDrawn="1"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89466FB-A46F-4D40-ADC6-E73585D72C97}"/>
              </a:ext>
            </a:extLst>
          </p:cNvPr>
          <p:cNvSpPr/>
          <p:nvPr userDrawn="1"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4EFB24E8-F30D-7C43-A5F4-5C312509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902E06F-87D8-044A-88D0-2E567F000F9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8200" y="1865380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2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30BD-0573-2D44-8204-DFB7F806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B1245-4635-8B4B-AB52-B53032731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B0A7F-1EF2-9441-8839-F265F3EDD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65701-E9B1-114B-B2FC-3432B050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0B201-9268-F349-A4D7-3ACFDE5D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7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C823-203E-2B43-9F07-2CA347DE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A78C-56AF-5C43-9062-829C30907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0032E-08C3-6249-860B-69F45DF11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0BE7-6B45-C440-B328-E07711B0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E284F-A3CB-1246-86D3-BB1C5F41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465C-EC17-4749-A9EB-366DA300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5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2E4E-DF00-B04E-939A-56AC3679D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2E833-F691-F746-A374-2F7B641F3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6B79F-0C90-8A4C-9685-C8AAC5AB2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BFF0D-B99B-A742-8318-C3D56C8B8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B06A1-3739-194D-85D2-67F0296CF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952E3-6E26-8942-9B04-9C9B53AE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ACBD4-BBDC-974F-82AC-7BC527BB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8C104-7313-AC49-BD9E-4A17BB3A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0987F5-F40E-6347-842B-0168D7E3E06B}"/>
              </a:ext>
            </a:extLst>
          </p:cNvPr>
          <p:cNvSpPr/>
          <p:nvPr userDrawn="1"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7E52F9-FF10-924F-8B11-2EF86CB3B77B}"/>
              </a:ext>
            </a:extLst>
          </p:cNvPr>
          <p:cNvSpPr/>
          <p:nvPr userDrawn="1"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63DC2-0A8F-0145-9C32-B725555EDDE7}"/>
              </a:ext>
            </a:extLst>
          </p:cNvPr>
          <p:cNvSpPr/>
          <p:nvPr userDrawn="1"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B42D8E-583A-FB4A-9F8E-4CD5FC3DFE12}"/>
              </a:ext>
            </a:extLst>
          </p:cNvPr>
          <p:cNvSpPr/>
          <p:nvPr userDrawn="1"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1AFA71-FC37-BB4E-88B9-61FD2C190FA3}"/>
              </a:ext>
            </a:extLst>
          </p:cNvPr>
          <p:cNvSpPr/>
          <p:nvPr userDrawn="1"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338197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2A6B-09B8-E84A-8CC4-4DB398E9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93C9B-2D21-0245-BAC9-E1C0C76D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DE9F5-62B0-044F-8D71-1A24F7AE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1659C-227E-914C-829F-06EC9884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4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2C135-2A16-ED4A-A84C-C0C6267A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133CD-A4EB-EA43-B1A9-4C02FB117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A3720-224F-2E41-A7B3-D94CE432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6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7D68-2C73-D94C-93ED-C14BBDD6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11843-A141-A745-97C7-A28319884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78682-FC66-8741-8545-740300D61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682D-5C02-6841-AB70-D6608F5A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D5639-0740-E540-B50C-48069DD1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4CAF5-81F6-3F44-B0F0-2384B3D6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2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D582-7AD0-5941-BCD1-511833005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DC512-3E71-6E4A-97C6-A58502998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EA81B-C423-DB43-84F0-2961FE7ED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9C499-20A0-694D-9FA9-D3CC0A06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B3229-F9DD-3D4A-8A30-802A9104E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89578-6DB5-1D47-AFCA-A93A5D21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76FA91-141A-4348-9BCD-7E14D573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3767F-BC68-4A49-9F69-E6BE8CAF4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E21D4-D766-CD46-8C1B-D96C35743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33E78-A830-D240-A7FD-2B9278342609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8FC9B-74AD-194B-A6B8-8FCCC05D1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DA95-C00D-C64C-AD05-579A07C3F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AEB3-D3B1-1246-8572-5B3AD5E92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F9D4E-A420-3340-8776-2EA82A9EE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19C177-7CE8-DE4B-A102-FB92DFF4D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Coronavirus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i="1" dirty="0">
                <a:solidFill>
                  <a:srgbClr val="FFFFFF"/>
                </a:solidFill>
              </a:rPr>
              <a:t>Covid-19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BF2D1-50BD-E44F-B3BA-A4ED684D8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By :- Abhinav</a:t>
            </a:r>
          </a:p>
        </p:txBody>
      </p:sp>
    </p:spTree>
    <p:extLst>
      <p:ext uri="{BB962C8B-B14F-4D97-AF65-F5344CB8AC3E}">
        <p14:creationId xmlns:p14="http://schemas.microsoft.com/office/powerpoint/2010/main" val="19378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E9DA0-9326-8A4D-B3EB-D9DC5C0C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Lockdown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D7EFC-1FD3-E043-B01F-B5D99B32BF9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405337" y="2619224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In the lockdown, no one is allowed to go out of their houses and thus, reducing the number of cases.</a:t>
            </a:r>
          </a:p>
          <a:p>
            <a:endParaRPr lang="en-US" sz="2400" dirty="0"/>
          </a:p>
          <a:p>
            <a:r>
              <a:rPr lang="en-US" sz="2400" dirty="0"/>
              <a:t>The police keep checking if anyone is breaking the law.</a:t>
            </a:r>
          </a:p>
          <a:p>
            <a:endParaRPr lang="en-US" sz="2400" dirty="0"/>
          </a:p>
          <a:p>
            <a:r>
              <a:rPr lang="en-US" sz="2400" dirty="0"/>
              <a:t>The people are only allowed to go only for essentials.</a:t>
            </a:r>
          </a:p>
          <a:p>
            <a:endParaRPr lang="en-US" sz="2400" dirty="0"/>
          </a:p>
          <a:p>
            <a:r>
              <a:rPr lang="en-US" sz="2400" dirty="0"/>
              <a:t>After 7pm, there is a curfew.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7D6E5F-C317-2A4E-8ACE-5A1E7EC7436D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8B90D2-F163-B043-A59C-E3058F545DF7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44329D-57C0-CA40-9AF7-F55CB6F3DD51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4064D8-5EC7-7D40-A06F-2AB1FB092194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F4CB35-69BD-7F43-9354-002EBB5CB8A1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9516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E9DA0-9326-8A4D-B3EB-D9DC5C0C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Lockdown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D7EFC-1FD3-E043-B01F-B5D99B32BF9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405337" y="2619224"/>
            <a:ext cx="9708995" cy="35671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/>
              <a:t>In this period no one goes out.</a:t>
            </a:r>
          </a:p>
          <a:p>
            <a:endParaRPr lang="en-US" sz="2000" dirty="0"/>
          </a:p>
          <a:p>
            <a:r>
              <a:rPr lang="en-US" sz="2000" dirty="0"/>
              <a:t>This resulted in many financial problems</a:t>
            </a:r>
          </a:p>
          <a:p>
            <a:endParaRPr lang="en-US" sz="2000" dirty="0"/>
          </a:p>
          <a:p>
            <a:r>
              <a:rPr lang="en-US" sz="2000" dirty="0"/>
              <a:t>The state lost a major part of its tax as everyone wasn’t earning anything but were sitting at home.</a:t>
            </a:r>
          </a:p>
          <a:p>
            <a:endParaRPr lang="en-US" sz="2000" dirty="0"/>
          </a:p>
          <a:p>
            <a:r>
              <a:rPr lang="en-US" sz="2000" dirty="0"/>
              <a:t>At a point, the government realized that lockdown was not good for the economy.</a:t>
            </a:r>
          </a:p>
          <a:p>
            <a:endParaRPr lang="en-US" sz="2000" dirty="0"/>
          </a:p>
          <a:p>
            <a:r>
              <a:rPr lang="en-US" sz="2000" dirty="0"/>
              <a:t>The lockdown was lifted by May end.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7D6E5F-C317-2A4E-8ACE-5A1E7EC7436D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8B90D2-F163-B043-A59C-E3058F545DF7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44329D-57C0-CA40-9AF7-F55CB6F3DD51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4064D8-5EC7-7D40-A06F-2AB1FB092194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F4CB35-69BD-7F43-9354-002EBB5CB8A1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124774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0B9632-8BC0-194C-B527-CF03EBA9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Medicine for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4C9A-4CA7-CE4F-ABBB-FEBAE7C39F1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There is no medicine for this virus.</a:t>
            </a:r>
          </a:p>
          <a:p>
            <a:endParaRPr lang="en-US" sz="1700" dirty="0"/>
          </a:p>
          <a:p>
            <a:r>
              <a:rPr lang="en-US" sz="1700" dirty="0"/>
              <a:t>All viruses don’t have medicines, they can only have vaccines.</a:t>
            </a:r>
          </a:p>
          <a:p>
            <a:endParaRPr lang="en-US" sz="1700" dirty="0"/>
          </a:p>
          <a:p>
            <a:r>
              <a:rPr lang="en-US" sz="1700" dirty="0"/>
              <a:t>COVID-19 is a new virus, a fully functional vaccine has not been developed yet.</a:t>
            </a:r>
          </a:p>
          <a:p>
            <a:endParaRPr lang="en-US" sz="1700" dirty="0"/>
          </a:p>
          <a:p>
            <a:r>
              <a:rPr lang="en-US" sz="1700" dirty="0"/>
              <a:t>The vaccine is said to be developed by the end of this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13F4D-8731-5A47-B6E7-A7E547C52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6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EED786-C470-3A49-98D8-DCA410794638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B336A8-8446-1048-9710-83107C0A3732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172548-DD33-274D-A946-40FB6C7A1A69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D08413-0B3E-2649-810A-761649EBF359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641517-1506-2B43-A6E2-3A1295853121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401092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2F9BDE7-6805-8E42-A0F8-BF8803F4A277}"/>
              </a:ext>
            </a:extLst>
          </p:cNvPr>
          <p:cNvSpPr/>
          <p:nvPr/>
        </p:nvSpPr>
        <p:spPr>
          <a:xfrm>
            <a:off x="149881" y="156244"/>
            <a:ext cx="11873948" cy="6539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51640-2225-474F-A272-0A21B72ACF76}"/>
              </a:ext>
            </a:extLst>
          </p:cNvPr>
          <p:cNvSpPr txBox="1"/>
          <p:nvPr/>
        </p:nvSpPr>
        <p:spPr>
          <a:xfrm>
            <a:off x="4777548" y="4958002"/>
            <a:ext cx="2618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Thank You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52A0A0-EA93-D646-953A-53B786648733}"/>
              </a:ext>
            </a:extLst>
          </p:cNvPr>
          <p:cNvSpPr/>
          <p:nvPr/>
        </p:nvSpPr>
        <p:spPr>
          <a:xfrm>
            <a:off x="4646676" y="987552"/>
            <a:ext cx="2916936" cy="2724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D5976-D095-5D46-8F91-3F19ADA2E75F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B0AE81-A698-7F48-9A92-EAC5F7467258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266F3-3340-E14E-8BEB-6904B57357E4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2FA64-55DD-074E-B8A2-0FA3B1EF2FDF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D8C8B3-A3C3-0349-9BC3-9AF02FBDCE18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7E64D-B701-9D4E-AA4F-0402C0698E4A}"/>
              </a:ext>
            </a:extLst>
          </p:cNvPr>
          <p:cNvSpPr txBox="1"/>
          <p:nvPr/>
        </p:nvSpPr>
        <p:spPr>
          <a:xfrm>
            <a:off x="4568952" y="1554480"/>
            <a:ext cx="3072384" cy="1563624"/>
          </a:xfrm>
          <a:prstGeom prst="rect">
            <a:avLst/>
          </a:prstGeom>
          <a:noFill/>
        </p:spPr>
        <p:txBody>
          <a:bodyPr spcFirstLastPara="1" wrap="square" numCol="1" rtlCol="0">
            <a:prstTxWarp prst="textButton">
              <a:avLst>
                <a:gd name="adj" fmla="val 13342526"/>
              </a:avLst>
            </a:prstTxWarp>
            <a:spAutoFit/>
          </a:bodyPr>
          <a:lstStyle>
            <a:defPPr>
              <a:defRPr lang="en-US"/>
            </a:defPPr>
            <a:lvl1pPr algn="ctr">
              <a:defRPr sz="3600" b="1">
                <a:ln w="317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defRPr>
            </a:lvl1pPr>
          </a:lstStyle>
          <a:p>
            <a:r>
              <a:rPr lang="en-US" i="1" dirty="0">
                <a:ln w="22225">
                  <a:noFill/>
                  <a:prstDash val="solid"/>
                </a:ln>
                <a:solidFill>
                  <a:srgbClr val="FF0000"/>
                </a:solidFill>
              </a:rPr>
              <a:t>Prevention</a:t>
            </a:r>
            <a:r>
              <a:rPr lang="en-US" dirty="0">
                <a:ln w="22225">
                  <a:noFill/>
                  <a:prstDash val="solid"/>
                </a:ln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ln w="22225">
                  <a:noFill/>
                  <a:prstDash val="solid"/>
                </a:ln>
                <a:solidFill>
                  <a:srgbClr val="FF0000"/>
                </a:solidFill>
              </a:rPr>
              <a:t>is </a:t>
            </a:r>
          </a:p>
          <a:p>
            <a:r>
              <a:rPr lang="en-US" i="1" dirty="0">
                <a:ln w="22225">
                  <a:noFill/>
                  <a:prstDash val="solid"/>
                </a:ln>
                <a:solidFill>
                  <a:srgbClr val="FF0000"/>
                </a:solidFill>
              </a:rPr>
              <a:t>better than cure</a:t>
            </a:r>
          </a:p>
        </p:txBody>
      </p:sp>
    </p:spTree>
    <p:extLst>
      <p:ext uri="{BB962C8B-B14F-4D97-AF65-F5344CB8AC3E}">
        <p14:creationId xmlns:p14="http://schemas.microsoft.com/office/powerpoint/2010/main" val="291325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030541-E748-984E-943C-717D4D60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What is COVID-19?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080E2-ABD6-EE46-B7A3-27922B0A1A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1500" dirty="0"/>
              <a:t>Coronavirus is a family of viruses which cause respiratory illnesses.</a:t>
            </a:r>
          </a:p>
          <a:p>
            <a:endParaRPr lang="en-US" sz="1500" dirty="0"/>
          </a:p>
          <a:p>
            <a:r>
              <a:rPr lang="en-US" sz="1500" dirty="0"/>
              <a:t>COVID-19 is also a part of this family of viruses.</a:t>
            </a:r>
          </a:p>
          <a:p>
            <a:endParaRPr lang="en-US" sz="1500" dirty="0"/>
          </a:p>
          <a:p>
            <a:r>
              <a:rPr lang="en-US" sz="1500" dirty="0"/>
              <a:t>It has newly come to the humankinds notice.</a:t>
            </a:r>
          </a:p>
          <a:p>
            <a:endParaRPr lang="en-US" sz="1500" dirty="0"/>
          </a:p>
          <a:p>
            <a:r>
              <a:rPr lang="en-US" sz="1500" dirty="0"/>
              <a:t>In December 2019, the virus was recognized to be causing trouble since November 2019.</a:t>
            </a:r>
          </a:p>
          <a:p>
            <a:endParaRPr lang="en-US" sz="1500" dirty="0"/>
          </a:p>
          <a:p>
            <a:r>
              <a:rPr lang="en-US" sz="1500" dirty="0"/>
              <a:t>It originated in a city in China, Wuhan.</a:t>
            </a:r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FE8E8-6908-CA48-8F0E-8D8545278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6" r="12145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5C81E09-7241-2742-886E-2A0B6886D5A5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B13AED-6AD0-CD4C-8A36-FEA8F1987A6E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B28618-15D3-6040-9D02-64F97ED75BD7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CB1360-BB66-B94E-951A-E8EB5262A9BC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6561814-DD2E-7343-A810-9FC16FDABD6F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184856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lowchart: Document 3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30541-E748-984E-943C-717D4D60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Origin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5A2CA-F819-6A4D-B607-8098115E3FD9}"/>
              </a:ext>
            </a:extLst>
          </p:cNvPr>
          <p:cNvSpPr txBox="1"/>
          <p:nvPr/>
        </p:nvSpPr>
        <p:spPr>
          <a:xfrm>
            <a:off x="1565339" y="4456121"/>
            <a:ext cx="359092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n w="317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</a:rPr>
              <a:t>Bioweapon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F25A29-33C8-8A4E-95C0-BFC050A3CDC2}"/>
              </a:ext>
            </a:extLst>
          </p:cNvPr>
          <p:cNvSpPr txBox="1"/>
          <p:nvPr/>
        </p:nvSpPr>
        <p:spPr>
          <a:xfrm>
            <a:off x="5156983" y="4456120"/>
            <a:ext cx="359092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n w="317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</a:rPr>
              <a:t>Bats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080E2-ABD6-EE46-B7A3-27922B0A1A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65339" y="4917789"/>
            <a:ext cx="3590925" cy="1681788"/>
          </a:xfrm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1800" dirty="0"/>
              <a:t>Some believe that this virus was being developed to be used as a bioweapon in Wuhan but it failed and made the virus spread.</a:t>
            </a:r>
          </a:p>
          <a:p>
            <a:endParaRPr lang="en-US" sz="18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7775410-FFE7-AF4A-AB4E-CF060BF74F17}"/>
              </a:ext>
            </a:extLst>
          </p:cNvPr>
          <p:cNvSpPr txBox="1">
            <a:spLocks/>
          </p:cNvSpPr>
          <p:nvPr/>
        </p:nvSpPr>
        <p:spPr>
          <a:xfrm>
            <a:off x="5162212" y="4917788"/>
            <a:ext cx="3590925" cy="168178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Some believe that the virus has transferred from bats to humans in a food market where they were selling bats and here, it was transferred to humans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B65A4-5CE5-1946-93D6-81E8AEE08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91" y="313535"/>
            <a:ext cx="6981567" cy="3665611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7F9AC1-32A2-CA4D-8561-7276A1356C43}"/>
              </a:ext>
            </a:extLst>
          </p:cNvPr>
          <p:cNvSpPr txBox="1"/>
          <p:nvPr/>
        </p:nvSpPr>
        <p:spPr>
          <a:xfrm>
            <a:off x="9750287" y="3585641"/>
            <a:ext cx="1716771" cy="36933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Wuhan</a:t>
            </a:r>
          </a:p>
        </p:txBody>
      </p:sp>
    </p:spTree>
    <p:extLst>
      <p:ext uri="{BB962C8B-B14F-4D97-AF65-F5344CB8AC3E}">
        <p14:creationId xmlns:p14="http://schemas.microsoft.com/office/powerpoint/2010/main" val="132287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2B0D0-E7E9-F241-A247-B213335D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Virus spreading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E19E-4840-2F4F-A0BC-7B7F737EF48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363683" y="2470392"/>
            <a:ext cx="9708995" cy="35671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The virus spreads through tiny water droplets.</a:t>
            </a:r>
          </a:p>
          <a:p>
            <a:endParaRPr lang="en-US" sz="1800" dirty="0"/>
          </a:p>
          <a:p>
            <a:r>
              <a:rPr lang="en-US" sz="1800" dirty="0"/>
              <a:t>These can spread when coughing or sneezing.</a:t>
            </a:r>
          </a:p>
          <a:p>
            <a:endParaRPr lang="en-US" sz="1800" dirty="0"/>
          </a:p>
          <a:p>
            <a:r>
              <a:rPr lang="en-US" sz="1800" dirty="0"/>
              <a:t>When someone sneezes, these droplets can travel up to ten feet.</a:t>
            </a:r>
          </a:p>
          <a:p>
            <a:endParaRPr lang="en-US" sz="1800" dirty="0"/>
          </a:p>
          <a:p>
            <a:r>
              <a:rPr lang="en-US" sz="1800" dirty="0"/>
              <a:t>The remain on a surface up to three days.</a:t>
            </a:r>
          </a:p>
          <a:p>
            <a:endParaRPr lang="en-US" sz="1800" dirty="0"/>
          </a:p>
          <a:p>
            <a:r>
              <a:rPr lang="en-US" sz="1800" dirty="0"/>
              <a:t>But they can be stopped from remaining on surfaces by using alcohol spray or other detergents. </a:t>
            </a:r>
          </a:p>
          <a:p>
            <a:endParaRPr lang="en-US" sz="1800" dirty="0"/>
          </a:p>
          <a:p>
            <a:r>
              <a:rPr lang="en-US" sz="1800" dirty="0"/>
              <a:t>These viruses can spread easily effecting a lot of people in a short time.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A817D-98F7-1944-9A58-85CD14DEF4DD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62BAC2-CD46-A841-9288-3C703D34C283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DDF661-E1A7-0F49-87EC-A48C12447C36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DB7CA2-F77B-EA44-89AE-280B5709FA33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F4ACD-4A3B-7648-8484-29A3B6731A7A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270804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0F923-5E34-CB4B-9E90-DCFE3ED3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Symptoms of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F4AA1-26B8-9749-A0FB-6F9E95166E3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One can identify if he/she has the virus without going to the test.</a:t>
            </a:r>
          </a:p>
          <a:p>
            <a:endParaRPr lang="en-US" sz="2200" dirty="0"/>
          </a:p>
          <a:p>
            <a:pPr marL="0"/>
            <a:r>
              <a:rPr lang="en-US" sz="2200" b="1" dirty="0"/>
              <a:t>Symptoms:-</a:t>
            </a:r>
          </a:p>
          <a:p>
            <a:endParaRPr lang="en-US" sz="2200" dirty="0"/>
          </a:p>
          <a:p>
            <a:r>
              <a:rPr lang="en-US" sz="2200" dirty="0"/>
              <a:t>Cold</a:t>
            </a:r>
          </a:p>
          <a:p>
            <a:r>
              <a:rPr lang="en-US" sz="2200" dirty="0"/>
              <a:t>Cough</a:t>
            </a:r>
          </a:p>
          <a:p>
            <a:r>
              <a:rPr lang="en-US" sz="2200" dirty="0"/>
              <a:t>Fever</a:t>
            </a:r>
          </a:p>
          <a:p>
            <a:r>
              <a:rPr lang="en-US" sz="2200" dirty="0"/>
              <a:t>Sore throat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448CC-DB66-5A41-8380-29DA307C86E4}"/>
              </a:ext>
            </a:extLst>
          </p:cNvPr>
          <p:cNvSpPr txBox="1"/>
          <p:nvPr/>
        </p:nvSpPr>
        <p:spPr>
          <a:xfrm>
            <a:off x="5426764" y="4274022"/>
            <a:ext cx="548971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Body pains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Headache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32481B-117F-D242-BB4F-CD30C8787542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DF2D0-7B68-E24D-8F67-AC983A7ACD82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89FF19-1229-F345-92B2-CEEB146A3067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EDFC87-FF84-9B48-A3EA-696164F8373E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FF6C00E-9E73-0040-94A8-EEF73486FBC7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323481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BF1AE-6436-404E-B903-20F392060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59025" y="159027"/>
            <a:ext cx="11880169" cy="6539946"/>
          </a:xfrm>
          <a:prstGeom prst="rect">
            <a:avLst/>
          </a:prstGeom>
        </p:spPr>
      </p:pic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E9DA0-9326-8A4D-B3EB-D9DC5C0C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Testing for the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D7EFC-1FD3-E043-B01F-B5D99B32BF9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People who have traveled abroad or have been in contact with people who have the virus are kept in quarantine.</a:t>
            </a:r>
          </a:p>
          <a:p>
            <a:endParaRPr lang="en-US" sz="2400" dirty="0"/>
          </a:p>
          <a:p>
            <a:r>
              <a:rPr lang="en-US" sz="2400" dirty="0"/>
              <a:t>Each day they are tested for the virus. If even on one day they are tested positive, they are kept in isolation in the hospitals.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7D6E5F-C317-2A4E-8ACE-5A1E7EC7436D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8B90D2-F163-B043-A59C-E3058F545DF7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44329D-57C0-CA40-9AF7-F55CB6F3DD51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4064D8-5EC7-7D40-A06F-2AB1FB092194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F4CB35-69BD-7F43-9354-002EBB5CB8A1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86901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AD0DF-20E2-4540-ABD6-232E9C34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Risk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25FF-4388-5B43-A061-C6E69FB32D4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367624" y="2480497"/>
            <a:ext cx="9708995" cy="3567173"/>
          </a:xfr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Kids :- 0 – 14 ages</a:t>
            </a:r>
          </a:p>
          <a:p>
            <a:pPr marL="0" indent="0">
              <a:buNone/>
            </a:pPr>
            <a:r>
              <a:rPr lang="en-US" sz="2400" dirty="0"/>
              <a:t>Old  :- 60+ 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D5158C-3C66-B444-AD5E-B8AA4BAF4F8A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133D5-537E-E644-8993-D5D8C4B8361C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9C9164-1569-7743-8AB9-C94C6D9020A1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571EF-C210-4D4B-A916-F170439749D5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CA0221C-477C-8845-A8CF-61D761D8D3B7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200134-D62E-DF4A-86BB-DE943849DDCD}"/>
              </a:ext>
            </a:extLst>
          </p:cNvPr>
          <p:cNvCxnSpPr>
            <a:stCxn id="3" idx="0"/>
            <a:endCxn id="3" idx="2"/>
          </p:cNvCxnSpPr>
          <p:nvPr/>
        </p:nvCxnSpPr>
        <p:spPr>
          <a:xfrm>
            <a:off x="6222122" y="2480497"/>
            <a:ext cx="0" cy="35671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2D07BA-9F64-344A-ACDB-D2E32583B4A5}"/>
              </a:ext>
            </a:extLst>
          </p:cNvPr>
          <p:cNvSpPr txBox="1"/>
          <p:nvPr/>
        </p:nvSpPr>
        <p:spPr>
          <a:xfrm>
            <a:off x="1374515" y="2487287"/>
            <a:ext cx="483400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n w="317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</a:rPr>
              <a:t>Age</a:t>
            </a:r>
            <a:r>
              <a:rPr lang="en-US" sz="2000" b="1" i="1" dirty="0"/>
              <a:t> </a:t>
            </a:r>
            <a:r>
              <a:rPr lang="en-US" sz="2400" b="1" i="1" dirty="0">
                <a:ln w="317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</a:rPr>
              <a:t>Based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9DDA83-1F8C-7F43-968C-ACDD52982833}"/>
              </a:ext>
            </a:extLst>
          </p:cNvPr>
          <p:cNvSpPr txBox="1"/>
          <p:nvPr/>
        </p:nvSpPr>
        <p:spPr>
          <a:xfrm>
            <a:off x="6208523" y="2487287"/>
            <a:ext cx="4860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n w="317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</a:rPr>
              <a:t>Disease</a:t>
            </a:r>
            <a:r>
              <a:rPr lang="en-US" sz="2000" b="1" i="1" dirty="0"/>
              <a:t> </a:t>
            </a:r>
            <a:r>
              <a:rPr lang="en-US" sz="2400" b="1" i="1" dirty="0">
                <a:ln w="317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</a:rPr>
              <a:t>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205D5-0DC6-0145-A137-FA927211E8C7}"/>
              </a:ext>
            </a:extLst>
          </p:cNvPr>
          <p:cNvSpPr txBox="1"/>
          <p:nvPr/>
        </p:nvSpPr>
        <p:spPr>
          <a:xfrm>
            <a:off x="6250348" y="3763863"/>
            <a:ext cx="4860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People with all types of lung diseases and a few more like </a:t>
            </a:r>
          </a:p>
          <a:p>
            <a:r>
              <a:rPr lang="en-US" sz="2400" dirty="0"/>
              <a:t>BP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95E1895-E1B1-C148-9DA5-916CFF072072}"/>
              </a:ext>
            </a:extLst>
          </p:cNvPr>
          <p:cNvSpPr/>
          <p:nvPr/>
        </p:nvSpPr>
        <p:spPr>
          <a:xfrm>
            <a:off x="1550504" y="6261652"/>
            <a:ext cx="9518786" cy="34787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NOTE</a:t>
            </a:r>
            <a:r>
              <a:rPr lang="en-US" dirty="0"/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:-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Stay at home </a:t>
            </a:r>
            <a:r>
              <a:rPr lang="en-US" dirty="0">
                <a:solidFill>
                  <a:schemeClr val="tx1"/>
                </a:solidFill>
              </a:rPr>
              <a:t>to avoid exposure to the virus.</a:t>
            </a:r>
          </a:p>
        </p:txBody>
      </p:sp>
    </p:spTree>
    <p:extLst>
      <p:ext uri="{BB962C8B-B14F-4D97-AF65-F5344CB8AC3E}">
        <p14:creationId xmlns:p14="http://schemas.microsoft.com/office/powerpoint/2010/main" val="250117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0AC12-8438-854E-B885-09396762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The five ‘Hand Wash’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B23B2-5390-C84F-94E5-B82D466CCDA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1800" b="1" dirty="0"/>
              <a:t>Wet</a:t>
            </a:r>
            <a:r>
              <a:rPr lang="en-IN" sz="1800" dirty="0"/>
              <a:t> your hands with clean, running water (warm or cold), turn off the tap, and apply soap.</a:t>
            </a:r>
          </a:p>
          <a:p>
            <a:endParaRPr lang="en-IN" sz="1800" dirty="0"/>
          </a:p>
          <a:p>
            <a:r>
              <a:rPr lang="en-IN" sz="1800" b="1" dirty="0"/>
              <a:t>Lather</a:t>
            </a:r>
            <a:r>
              <a:rPr lang="en-IN" sz="1800" dirty="0"/>
              <a:t> your hands by rubbing them together with the soap. Lather the backs of your hands, between your fingers, and under your nails.</a:t>
            </a:r>
          </a:p>
          <a:p>
            <a:endParaRPr lang="en-IN" sz="1800" dirty="0"/>
          </a:p>
          <a:p>
            <a:r>
              <a:rPr lang="en-IN" sz="1800" b="1" dirty="0"/>
              <a:t>Scrub</a:t>
            </a:r>
            <a:r>
              <a:rPr lang="en-IN" sz="1800" dirty="0"/>
              <a:t> your hands for at least 20 seconds. </a:t>
            </a:r>
          </a:p>
          <a:p>
            <a:endParaRPr lang="en-IN" sz="1800" dirty="0"/>
          </a:p>
          <a:p>
            <a:r>
              <a:rPr lang="en-IN" sz="1800" b="1" dirty="0"/>
              <a:t>Rinse</a:t>
            </a:r>
            <a:r>
              <a:rPr lang="en-IN" sz="1800" dirty="0"/>
              <a:t> your hands well under clean, running water.</a:t>
            </a:r>
          </a:p>
          <a:p>
            <a:endParaRPr lang="en-IN" sz="1800" dirty="0"/>
          </a:p>
          <a:p>
            <a:r>
              <a:rPr lang="en-IN" sz="1800" b="1" dirty="0"/>
              <a:t>Dry</a:t>
            </a:r>
            <a:r>
              <a:rPr lang="en-IN" sz="1800" dirty="0"/>
              <a:t> your hands using a clean towel or air dry them.</a:t>
            </a:r>
          </a:p>
          <a:p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66E60-DD17-C64D-B3E4-102C43A74405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3E58DB-1A11-0E4B-AA69-FC6B71CC9F0E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55790B-D08D-8F4A-8C32-45EAFE8DA4E9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6E2BE-3CF8-FB4A-A6D1-48B361A87DF5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76C6B-C52F-8C48-BB73-07AF8BD2E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51489" y="4791455"/>
            <a:ext cx="5456138" cy="1865007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FF6B1C7-4CF2-6544-A964-9F40A53BD346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333776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E9DA0-9326-8A4D-B3EB-D9DC5C0C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Flattening the curve</a:t>
            </a:r>
            <a:endParaRPr lang="en-US" sz="4000" kern="1200" dirty="0">
              <a:solidFill>
                <a:srgbClr val="FFFFFF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D7EFC-1FD3-E043-B01F-B5D99B32BF9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405337" y="2619224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As this virus is a very fast in spreading, the number of cases per day is more than four thousand.</a:t>
            </a:r>
          </a:p>
          <a:p>
            <a:endParaRPr lang="en-US" sz="2400" dirty="0"/>
          </a:p>
          <a:p>
            <a:r>
              <a:rPr lang="en-US" sz="2400" dirty="0"/>
              <a:t>The hospitals would be full if everyone was admitted at the same time.</a:t>
            </a:r>
          </a:p>
          <a:p>
            <a:endParaRPr lang="en-US" sz="2400" dirty="0"/>
          </a:p>
          <a:p>
            <a:r>
              <a:rPr lang="en-US" sz="2400" dirty="0"/>
              <a:t>To avoid this the government of India has put a strict lockdown.</a:t>
            </a:r>
          </a:p>
          <a:p>
            <a:endParaRPr lang="en-US" sz="2400" dirty="0"/>
          </a:p>
          <a:p>
            <a:r>
              <a:rPr lang="en-US" sz="2400" dirty="0"/>
              <a:t>As no one would be going to go out of their homes, the number of cases decreased.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7D6E5F-C317-2A4E-8ACE-5A1E7EC7436D}"/>
              </a:ext>
            </a:extLst>
          </p:cNvPr>
          <p:cNvSpPr/>
          <p:nvPr/>
        </p:nvSpPr>
        <p:spPr>
          <a:xfrm>
            <a:off x="0" y="159027"/>
            <a:ext cx="159026" cy="6698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8B90D2-F163-B043-A59C-E3058F545DF7}"/>
              </a:ext>
            </a:extLst>
          </p:cNvPr>
          <p:cNvSpPr/>
          <p:nvPr/>
        </p:nvSpPr>
        <p:spPr>
          <a:xfrm>
            <a:off x="12032974" y="0"/>
            <a:ext cx="1590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44329D-57C0-CA40-9AF7-F55CB6F3DD51}"/>
              </a:ext>
            </a:extLst>
          </p:cNvPr>
          <p:cNvSpPr/>
          <p:nvPr/>
        </p:nvSpPr>
        <p:spPr>
          <a:xfrm rot="16200000">
            <a:off x="6016487" y="682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4064D8-5EC7-7D40-A06F-2AB1FB092194}"/>
              </a:ext>
            </a:extLst>
          </p:cNvPr>
          <p:cNvSpPr/>
          <p:nvPr/>
        </p:nvSpPr>
        <p:spPr>
          <a:xfrm rot="16200000">
            <a:off x="6016487" y="-6016487"/>
            <a:ext cx="159026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F4CB35-69BD-7F43-9354-002EBB5CB8A1}"/>
              </a:ext>
            </a:extLst>
          </p:cNvPr>
          <p:cNvSpPr/>
          <p:nvPr/>
        </p:nvSpPr>
        <p:spPr>
          <a:xfrm>
            <a:off x="-9937" y="6356350"/>
            <a:ext cx="1391478" cy="501650"/>
          </a:xfrm>
          <a:prstGeom prst="roundRect">
            <a:avLst>
              <a:gd name="adj" fmla="val 424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1805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583</Words>
  <Application>Microsoft Macintosh PowerPoint</Application>
  <PresentationFormat>Widescreen</PresentationFormat>
  <Paragraphs>112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Ayuthaya</vt:lpstr>
      <vt:lpstr>Calibri</vt:lpstr>
      <vt:lpstr>Calibri Light</vt:lpstr>
      <vt:lpstr>Office Theme</vt:lpstr>
      <vt:lpstr>Coronavirus (Covid-19)</vt:lpstr>
      <vt:lpstr>What is COVID-19?</vt:lpstr>
      <vt:lpstr>Origin</vt:lpstr>
      <vt:lpstr>Virus spreading</vt:lpstr>
      <vt:lpstr>Symptoms of COVID-19</vt:lpstr>
      <vt:lpstr>Testing for the virus</vt:lpstr>
      <vt:lpstr>Risk Zone</vt:lpstr>
      <vt:lpstr>The five ‘Hand Wash’ tips</vt:lpstr>
      <vt:lpstr>Flattening the curve</vt:lpstr>
      <vt:lpstr>Lockdown</vt:lpstr>
      <vt:lpstr>Lockdown Problems</vt:lpstr>
      <vt:lpstr>Medicine for COVID-19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(Covid-19)</dc:title>
  <dc:creator>Swapna Kommineni</dc:creator>
  <cp:lastModifiedBy>Swapna Kommineni</cp:lastModifiedBy>
  <cp:revision>10</cp:revision>
  <dcterms:created xsi:type="dcterms:W3CDTF">2020-05-29T13:38:03Z</dcterms:created>
  <dcterms:modified xsi:type="dcterms:W3CDTF">2020-06-09T16:06:05Z</dcterms:modified>
</cp:coreProperties>
</file>